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Total clients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churn par tranche d'âge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Solde net de clients actifs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payPalKPIDonutChart55A431AB15A540ED924ACD72ED8D259F</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d'attrition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Localisation des Churns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payPalKPIDonutChart55A431AB15A540ED924ACD72ED8D259F</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churn par type de contrat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churn par offre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Attrition par contrat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Attrition par contrat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Attrition par contrat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Churn par genre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3 des villes où le nombre des churns est le plus élevé</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churn par durée d'engagement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PackedBubbleChart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vente incitative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vente incitative par Statut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churn vs taux de vente incitative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Evolution du taux de vente incitative par durée d'engagement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Panier moyen vs taux de vente incitative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funnel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funnel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participation par catégorie de CLV</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CLV par catégorie vs taux de vente incitative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Moyenne du CA vs Taux de vente incitative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Offers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Offers</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Taux de satisfaction par offre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Promoter Score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NPS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satisfaction clientèle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recommandation global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Corrélation entre l'âge et le score de satisfaction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5 des raisons du désabonnement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Raisons du désabonnement des churns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satisfaction par contrat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Classement des offres par taux de satisfaction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Contrats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Tranche d'âge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taux de satisfaction par type de client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Produit et services Internet et téléphonique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NPS vs taux de churn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Offers</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Part du CA par Contrat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Répartition du CA par statut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Clients de +65 ans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clients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 par offre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 total par tranche d'âge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 total par CLV</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5 des villes où le CA est le plus élevé</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Focus sur San Diego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San Diego : Type de contrat souscrits chez les clients de +67</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San Diego : Part des souscriptions aux offres chez les clients de + 67 ans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San Diego : Répartition par genre chez les clients de + 67 ans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San Diego : Raisons du désabonnement chez les clients de + 67 ans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San Diego : Souscription aux produits chez les clients de + 67 ans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San Diego : Taux d'attrition totale ou partiel par CLV chez les clients de +67 ans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Répartition des clients de +67 ans par district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9eceec1d-43b8-41b5-8e3c-c319f6063123?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1fd7c7d6adf54fa0" /><Relationship Type="http://schemas.openxmlformats.org/officeDocument/2006/relationships/slideLayout" Target="/ppt/slideLayouts/slideLayout8.xml" Id="Rdb459ef090c747d0" /><Relationship Type="http://schemas.openxmlformats.org/officeDocument/2006/relationships/hyperlink" Target="https://app.powerbi.com/groups/me/reports/9eceec1d-43b8-41b5-8e3c-c319f6063123/?pbi_source=PowerPoint" TargetMode="External" Id="RelId0" /><Relationship Type="http://schemas.openxmlformats.org/officeDocument/2006/relationships/image" Target="/ppt/media/image4.png" Id="imgId28948136"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4e8fa3ae2cde44c5" /><Relationship Type="http://schemas.openxmlformats.org/officeDocument/2006/relationships/slideLayout" Target="/ppt/slideLayouts/slideLayout8.xml" Id="R0901d12f1f8b4bc3" /><Relationship Type="http://schemas.openxmlformats.org/officeDocument/2006/relationships/hyperlink" Target="https://app.powerbi.com/groups/me/reports/9eceec1d-43b8-41b5-8e3c-c319f6063123/?pbi_source=PowerPoint" TargetMode="External" Id="RelId1" /><Relationship Type="http://schemas.openxmlformats.org/officeDocument/2006/relationships/image" Target="/ppt/media/image5.png" Id="imgId28948137"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ff965fb2e58a4623" /><Relationship Type="http://schemas.openxmlformats.org/officeDocument/2006/relationships/slideLayout" Target="/ppt/slideLayouts/slideLayout8.xml" Id="R6df04c7208dd4082" /><Relationship Type="http://schemas.openxmlformats.org/officeDocument/2006/relationships/hyperlink" Target="https://app.powerbi.com/groups/me/reports/9eceec1d-43b8-41b5-8e3c-c319f6063123/?pbi_source=PowerPoint" TargetMode="External" Id="RelId2" /><Relationship Type="http://schemas.openxmlformats.org/officeDocument/2006/relationships/image" Target="/ppt/media/image6.png" Id="imgId28948138"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a700f0a3067a4564" /><Relationship Type="http://schemas.openxmlformats.org/officeDocument/2006/relationships/slideLayout" Target="/ppt/slideLayouts/slideLayout8.xml" Id="R4aa1a44a41c1471f" /><Relationship Type="http://schemas.openxmlformats.org/officeDocument/2006/relationships/hyperlink" Target="https://app.powerbi.com/groups/me/reports/9eceec1d-43b8-41b5-8e3c-c319f6063123/?pbi_source=PowerPoint" TargetMode="External" Id="RelId3" /><Relationship Type="http://schemas.openxmlformats.org/officeDocument/2006/relationships/image" Target="/ppt/media/image7.png" Id="imgId28948139"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fd07fd9c791d4c4c" /><Relationship Type="http://schemas.openxmlformats.org/officeDocument/2006/relationships/slideLayout" Target="/ppt/slideLayouts/slideLayout8.xml" Id="R245f66176e2e4758" /><Relationship Type="http://schemas.openxmlformats.org/officeDocument/2006/relationships/hyperlink" Target="https://app.powerbi.com/groups/me/reports/9eceec1d-43b8-41b5-8e3c-c319f6063123/?pbi_source=PowerPoint" TargetMode="External" Id="RelId4" /><Relationship Type="http://schemas.openxmlformats.org/officeDocument/2006/relationships/image" Target="/ppt/media/image8.png" Id="imgId28948140"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Telco_Churn_analysis</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20/02/2024 00:42:10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20/02/2024 00:36:37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Total clients ,Taux de churn par tranche d'âge ,card ,Solde net de clients actifs ,card ,card ,payPalKPIDonutChart55A431AB15A540ED924ACD72ED8D259F ,Taux d'attrition ,Localisation des Churns ,textbox ,actionButton ,payPalKPIDonutChart55A431AB15A540ED924ACD72ED8D259F ,Taux de churn par type de contrat ,Taux de churn par offre ,Attrition par contrat ,Attrition par contrat ,Attrition par contrat ,Churn par genre ,Top 3 des villes où le nombre des churns est le plus élevé ,slicer ,Taux de churn par durée d'engagement ,textbox ,slicer ,slicer ,PackedBubbleChart ,pageNavigator ,slicer ,slicer.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28948136"/>
          <a:stretch xmlns:a="http://schemas.openxmlformats.org/drawingml/2006/main">
            <a:fillRect/>
          </a:stretch>
        </p:blipFill>
        <p:spPr>
          <a:xfrm xmlns:a="http://schemas.openxmlformats.org/drawingml/2006/main">
            <a:off x="2990850" y="0"/>
            <a:ext cx="6200775"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1 - Taux d'attrition</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textbox ,Taux de vente incitative ,Taux de vente incitative par Statut ,Taux de churn vs taux de vente incitative ,Evolution du taux de vente incitative par durée d'engagement ,slicer ,Panier moyen vs taux de vente incitative ,funnel ,funnel ,Taux de participation par catégorie de CLV ,CLV par catégorie vs taux de vente incitative ,slicer ,Moyenne du CA vs Taux de vente incitative ,pageNavigator ,Offers ,Offers.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28948137"/>
          <a:stretch xmlns:a="http://schemas.openxmlformats.org/drawingml/2006/main">
            <a:fillRect/>
          </a:stretch>
        </p:blipFill>
        <p:spPr>
          <a:xfrm xmlns:a="http://schemas.openxmlformats.org/drawingml/2006/main">
            <a:off x="3362325" y="0"/>
            <a:ext cx="5457825"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2 - Comportement du churn</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Taux de satisfaction par offre ,Net Promoter Score ,NPS ,Taux de satisfaction clientèle ,Taux de recommandation global ,Corrélation entre l'âge et le score de satisfaction ,Top 5 des raisons du désabonnement ,Raisons du désabonnement des churns ,Taux de satisfaction par contrat ,Classement des offres par taux de satisfaction ,Contrats ,Tranche d'âge ,taux de satisfaction par type de client ,Produit et services Internet et téléphonique ,NPS vs taux de churn ,pageNavigator ,Offers.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28948138"/>
          <a:stretch xmlns:a="http://schemas.openxmlformats.org/drawingml/2006/main">
            <a:fillRect/>
          </a:stretch>
        </p:blipFill>
        <p:spPr>
          <a:xfrm xmlns:a="http://schemas.openxmlformats.org/drawingml/2006/main">
            <a:off x="2505075" y="0"/>
            <a:ext cx="7172325"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3 - Satisfaction client</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Part du CA par Contrat ,Répartition du CA par statut ,Clients de +65 ans ,textbox ,Total clients ,CA par offre ,CA total par tranche d'âge ,CA total par CLV ,Top 5 des villes où le CA est le plus élevé ,slicer ,Focus sur San Diego ,pageNavigator ,slicer.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28948139"/>
          <a:stretch xmlns:a="http://schemas.openxmlformats.org/drawingml/2006/main">
            <a:fillRect/>
          </a:stretch>
        </p:blipFill>
        <p:spPr>
          <a:xfrm xmlns:a="http://schemas.openxmlformats.org/drawingml/2006/main">
            <a:off x="2305050" y="0"/>
            <a:ext cx="7572375"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4 - Coût du churn</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San Diego : Type de contrat souscrits chez les clients de +67 ,San Diego : Part des souscriptions aux offres chez les clients de + 67 ans ,textbox ,San Diego : Répartition par genre chez les clients de + 67 ans ,San Diego : Raisons du désabonnement chez les clients de + 67 ans ,San Diego : Souscription aux produits chez les clients de + 67 ans ,slicer ,slicer ,San Diego : Taux d'attrition totale ou partiel par CLV chez les clients de +67 ans ,Répartition des clients de +67 ans par district ,pageNavigator.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28948140"/>
          <a:stretch xmlns:a="http://schemas.openxmlformats.org/drawingml/2006/main">
            <a:fillRect/>
          </a:stretch>
        </p:blipFill>
        <p:spPr>
          <a:xfrm xmlns:a="http://schemas.openxmlformats.org/drawingml/2006/main">
            <a:off x="1552575" y="0"/>
            <a:ext cx="9077325" cy="6848475"/>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5 - Focus San Diego</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